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187550" ContentType="image/png"/>
  <Default Extension="759492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42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20acf3ad11.08187550"/>
  <Relationship Id="rId3" Type="http://schemas.openxmlformats.org/officeDocument/2006/relationships/image" Target="../media/logo_6739720aec71662.759492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Experimental Conditions in which Thyroid Hormone Exert a Cardioprotective Effect" descr="Table 1: Experimental Conditions in which Thyroid Hormone Exert a Cardioprotective Effe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943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ngitore A, Iervasi G, Forini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Experimental Conditions in which Thyroid Hormone Exert a Cardioprotective Effe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36–4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2024-11-17T04:33:14Z</dcterms:created>
  <dcterms:modified xsi:type="dcterms:W3CDTF">2024-11-17T04:33:14Z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