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815824" ContentType="image/png"/>
  <Default Extension="135138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4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6b48b25e71.90815824"/>
  <Relationship Id="rId3" Type="http://schemas.openxmlformats.org/officeDocument/2006/relationships/image" Target="../media/logo_673976b49437862.135138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 Synopsis of the Thyroid Hormone-mediated Cardioprotection" descr="Figure 1: A Synopsis of the Thyroid Hormone-mediated Cardiopro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ngitore A, Iervasi G, Forin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 Synopsis of the Thyroid Hormone-mediated Cardiopro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36–4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2024-11-17T04:53:08Z</dcterms:created>
  <dcterms:modified xsi:type="dcterms:W3CDTF">2024-11-17T04:53:08Z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