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638366" ContentType="image/png"/>
  <Default Extension="942763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4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16b1c8e951.08638366"/>
  <Relationship Id="rId3" Type="http://schemas.openxmlformats.org/officeDocument/2006/relationships/image" Target="../media/logo_6739716b3f20662.942763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19400"/>
          <a:chOff x="9525" y="9525"/>
          <a:chExt cx="9229725" cy="2819400"/>
        </a:xfrm>
      </p:grpSpPr>
      <p:pic>
        <p:nvPicPr>
          <p:cNvPr id="1" name="Table 1: Selected Prospective Studies Reporting the Association of Atrial Fibrillation (AF) with Cognitive Decline" descr="Table 1: Selected Prospective Studies Reporting the Association of Atrial Fibrillation (AF) with Cognitive Decl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57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onso A, Arenas de Larriva A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elected Prospective Studies Reporting the Association of Atrial Fibrillation (AF) with Cognitive Decl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49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2024-11-17T04:30:35Z</dcterms:created>
  <dcterms:modified xsi:type="dcterms:W3CDTF">2024-11-17T04:30:35Z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