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964124" ContentType="image/png"/>
  <Default Extension="704193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77abc49091.89964124"/>
  <Relationship Id="rId3" Type="http://schemas.openxmlformats.org/officeDocument/2006/relationships/image" Target="../media/logo_6739677acfbf582.704193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Table 2: Selected Prospective Studies Reporting the Association of Atrial Fibrillation (AF) with Incident Dementia" descr="Table 2: Selected Prospective Studies Reporting the Association of Atrial Fibrillation (AF) with Incident Dement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onso A, Arenas de Larriva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elected Prospective Studies Reporting the Association of Atrial Fibrillation (AF) with Incident Dement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49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2024-11-17T03:48:10Z</dcterms:created>
  <dcterms:modified xsi:type="dcterms:W3CDTF">2024-11-17T03:48:10Z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