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6942912" ContentType="image/png"/>
  <Default Extension="3589943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52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75de7286351.36942912"/>
  <Relationship Id="rId3" Type="http://schemas.openxmlformats.org/officeDocument/2006/relationships/image" Target="../media/logo_673975de8308432.3589943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81700"/>
          <a:chOff x="9525" y="9525"/>
          <a:chExt cx="9229725" cy="5981700"/>
        </a:xfrm>
      </p:grpSpPr>
      <p:pic>
        <p:nvPicPr>
          <p:cNvPr id="1" name="Figure 1: Potential Mechanisms Linking Atrial Fibrillation (AF) with Cognitive Decline and Dementia" descr="Figure 1: Potential Mechanisms Linking Atrial Fibrillation (AF) with Cognitive Decline and Dement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86425" cy="5219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onso A, Arenas de Larriva A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Potential Mechanisms Linking Atrial Fibrillation (AF) with Cognitive Decline and Dement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6;11(1):49–5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6:13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2024-11-17T04:49:34Z</dcterms:created>
  <dcterms:modified xsi:type="dcterms:W3CDTF">2024-11-17T04:49:34Z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