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094843" ContentType="image/png"/>
  <Default Extension="279064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757b080121.93094843"/>
  <Relationship Id="rId3" Type="http://schemas.openxmlformats.org/officeDocument/2006/relationships/image" Target="../media/logo_67396757bf37842.279064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67150"/>
          <a:chOff x="9525" y="9525"/>
          <a:chExt cx="9229725" cy="3867150"/>
        </a:xfrm>
      </p:grpSpPr>
      <p:pic>
        <p:nvPicPr>
          <p:cNvPr id="1" name="Figure 1: A Clinical Management Algorithm for the Patient with Apparent Resistant Hypertension" descr="Figure 1: A Clinical Management Algorithm for the Patient with Apparent Resistant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05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ioufis CP, Kasiakogias 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 Clinical Management Algorithm for the Patient with Apparent Resistant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2024-11-17T03:47:35Z</dcterms:created>
  <dcterms:modified xsi:type="dcterms:W3CDTF">2024-11-17T03:47:35Z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