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432453" ContentType="image/png"/>
  <Default Extension="877755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1dc0e68311.02432453"/>
  <Relationship Id="rId3" Type="http://schemas.openxmlformats.org/officeDocument/2006/relationships/image" Target="../media/logo_673961dc207ad82.877755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48125"/>
          <a:chOff x="9525" y="9525"/>
          <a:chExt cx="9229725" cy="4048125"/>
        </a:xfrm>
      </p:grpSpPr>
      <p:pic>
        <p:nvPicPr>
          <p:cNvPr id="1" name="Table 1: Basic Testing in the Patient with Resistant Hypertension" descr="Table 1: Basic Testing in the Patient with Resista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3286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oufis CP, Kasiakogias 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Basic Testing in the Patient with Resista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2024-11-17T03:24:12Z</dcterms:created>
  <dcterms:modified xsi:type="dcterms:W3CDTF">2024-11-17T03:24:12Z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