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313308" ContentType="image/png"/>
  <Default Extension="259617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2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93d155f211.58313308"/>
  <Relationship Id="rId3" Type="http://schemas.openxmlformats.org/officeDocument/2006/relationships/image" Target="../media/logo_6739693d32dff52.259617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Factors to be Considered in a Patient with Apparent Treatment Resistant Hypertension" descr="Table 2: Factors to be Considered in a Patient with Apparent Treatment Resista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00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oufis CP, Kasiakogias 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Factors to be Considered in a Patient with Apparent Treatment Resista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2024-11-17T03:55:41Z</dcterms:created>
  <dcterms:modified xsi:type="dcterms:W3CDTF">2024-11-17T03:55:41Z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