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770813" ContentType="image/png"/>
  <Default Extension="880999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53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62d7b8ad01.12770813"/>
  <Relationship Id="rId3" Type="http://schemas.openxmlformats.org/officeDocument/2006/relationships/image" Target="../media/logo_6739762d8075042.880999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1: Natural Course Of Myocarditis As Seen By Cardiovascular Magnetic Resonance Using Quantitative Techniques And Late Gadolinium Enhancement" descr="Figure 1: Natural Course Of Myocarditis As Seen By Cardiovascular Magnetic Resonance Using Quantitative Techniques And Late Gadolinium Enhanc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0005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nojar R, Nagel E, Puntmann V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Natural Course Of Myocarditis As Seen By Cardiovascular Magnetic Resonance Using Quantitative Techniques And Late Gadolinium Enhanc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1):20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1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2024-11-17T04:50:53Z</dcterms:created>
  <dcterms:modified xsi:type="dcterms:W3CDTF">2024-11-17T04:50:53Z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