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559241" ContentType="image/png"/>
  <Default Extension="914810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37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fdfb921531.46559241"/>
  <Relationship Id="rId3" Type="http://schemas.openxmlformats.org/officeDocument/2006/relationships/image" Target="../media/logo_67396fdfd021472.914810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Representative Images Of Conventional Cardiovascular Magnetic Resonance Findings In Acute Myocarditis" descr="Figure 2: Representative Images Of Conventional Cardiovascular Magnetic Resonance Findings In Acute Myo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00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nojar R, Nagel E, Puntmann V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Representative Images Of Conventional Cardiovascular Magnetic Resonance Findings In Acute Myo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2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1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2024-11-17T04:23:59Z</dcterms:created>
  <dcterms:modified xsi:type="dcterms:W3CDTF">2024-11-17T04:23:59Z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