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139498" ContentType="image/png"/>
  <Default Extension="32080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32030a2841.84139498"/>
  <Relationship Id="rId3" Type="http://schemas.openxmlformats.org/officeDocument/2006/relationships/image" Target="../media/logo_6739732049dae42.32080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Figure 3: Representative Images Of Conventional Cardiovascular Magnetic Resonance Findings In Chronic Myocarditis" descr="Figure 3: Representative Images Of Conventional Cardiovascular Magnetic Resonance Findings In Chronic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05475" cy="5238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nojar R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presentative Images Of Conventional Cardiovascular Magnetic Resonance Findings In Chronic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2024-11-17T04:37:52Z</dcterms:created>
  <dcterms:modified xsi:type="dcterms:W3CDTF">2024-11-17T04:37:52Z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