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072646" ContentType="image/png"/>
  <Default Extension="227752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6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a368baa61.43072646"/>
  <Relationship Id="rId3" Type="http://schemas.openxmlformats.org/officeDocument/2006/relationships/image" Target="../media/logo_673967a38296c72.227752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Representative T1 And Late Gadolinium Enhancement Imaging In Acute And Chronic Myocarditis" descr="Figure 4: Representative T1 And Late Gadolinium Enhancement Imaging In Acute And Chron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nojar R, Nagel E, Puntmann V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Representative T1 And Late Gadolinium Enhancement Imaging In Acute And Chron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2024-11-17T03:48:51Z</dcterms:created>
  <dcterms:modified xsi:type="dcterms:W3CDTF">2024-11-17T03:48:51Z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