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3072646" ContentType="image/png"/>
  <Default Extension="2277521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16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67a368baa61.43072646"/>
  <Relationship Id="rId3" Type="http://schemas.openxmlformats.org/officeDocument/2006/relationships/image" Target="../media/logo_673967a38296c72.2277521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4: Representative T1 And Late Gadolinium Enhancement Imaging In Acute And Chronic Myocarditis" descr="Figure 4: Representative T1 And Late Gadolinium Enhancement Imaging In Acute And Chronic Myocardit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911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inojar R, Nagel E, Puntmann V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Representative T1 And Late Gadolinium Enhancement Imaging In Acute And Chronic Myocardit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6;11(1):20–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6:18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2024-11-17T03:48:51Z</dcterms:created>
  <dcterms:modified xsi:type="dcterms:W3CDTF">2024-11-17T03:48:51Z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