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553601" ContentType="image/png"/>
  <Default Extension="649127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0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2be98fd091.34553601"/>
  <Relationship Id="rId3" Type="http://schemas.openxmlformats.org/officeDocument/2006/relationships/image" Target="../media/logo_673962bebae3132.649127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Figure 5: Representative Findings In A Health Subject And In Subjects With Acute And Chronic Myocarditis" descr="Figure 5: Representative Findings In A Health Subject And In Subjects With Acute And Chronic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00700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nojar R, Nagel E, Puntmann V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Representative Findings In A Health Subject And In Subjects With Acute And Chronic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2024-11-17T03:27:58Z</dcterms:created>
  <dcterms:modified xsi:type="dcterms:W3CDTF">2024-11-17T03:27:58Z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