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301035" ContentType="image/png"/>
  <Default Extension="652858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54a4b4bd01.41301035"/>
  <Relationship Id="rId3" Type="http://schemas.openxmlformats.org/officeDocument/2006/relationships/image" Target="../media/logo_6739654a5b87b62.652858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76825"/>
          <a:chOff x="9525" y="9525"/>
          <a:chExt cx="9229725" cy="5076825"/>
        </a:xfrm>
      </p:grpSpPr>
      <p:pic>
        <p:nvPicPr>
          <p:cNvPr id="1" name="Table 1: Data Collection Schedule" descr="Table 1: Data Collection Schedu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4314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mraoui S, Tlili G, Hindié E, Perez P, Peuchant O, Bordenave L, Bordachar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ata Collection Schedu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2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2024-11-17T03:38:50Z</dcterms:created>
  <dcterms:modified xsi:type="dcterms:W3CDTF">2024-11-17T03:38:50Z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