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301035" ContentType="image/png"/>
  <Default Extension="652858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54a4b4bd01.41301035"/>
  <Relationship Id="rId3" Type="http://schemas.openxmlformats.org/officeDocument/2006/relationships/image" Target="../media/logo_6739654a5b87b62.652858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Table 1: Data Collection Schedule" descr="Table 1: Data Collection Schedu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mraoui S, Tlili G, Hindié E, Perez P, Peuchant O, Bordenave L, Bordacha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ata Collection Schedu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2024-11-17T03:38:50Z</dcterms:created>
  <dcterms:modified xsi:type="dcterms:W3CDTF">2024-11-17T03:38:50Z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