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224270" ContentType="image/png"/>
  <Default Extension="578470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7ea1e11401.91224270"/>
  <Relationship Id="rId3" Type="http://schemas.openxmlformats.org/officeDocument/2006/relationships/image" Target="../media/logo_673967ea394bb22.578470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67325"/>
          <a:chOff x="9525" y="9525"/>
          <a:chExt cx="9229725" cy="5267325"/>
        </a:xfrm>
      </p:grpSpPr>
      <p:pic>
        <p:nvPicPr>
          <p:cNvPr id="1" name="Figure 1: 18F-FDG-PET/CT Scanning Identifying Pacing Box Infection With Lead Endocarditis" descr="Figure 1: 18F-FDG-PET/CT Scanning Identifying Pacing Box Infection With Lead End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505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raoui S, Tlili G, Hindié E, Perez P, Peuchant O, Bordenave L, Bordacha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18F-FDG-PET/CT Scanning Identifying Pacing Box Infection With Lead End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2024-11-17T03:50:02Z</dcterms:created>
  <dcterms:modified xsi:type="dcterms:W3CDTF">2024-11-17T03:50:02Z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