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243585" ContentType="image/png"/>
  <Default Extension="734783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3efc25aa61.60243585"/>
  <Relationship Id="rId3" Type="http://schemas.openxmlformats.org/officeDocument/2006/relationships/image" Target="../media/logo_673963efdd22e92.734783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Figure 2: 18F-FDG-PET/CT Scanning Identifying Lead Endocarditis and Gastro-Intestinal Polyps" descr="Figure 2: 18F-FDG-PET/CT Scanning Identifying Lead Endocarditis and Gastro-Intestinal Poly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905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raoui S, Tlili G, Hindié E, Perez P, Peuchant O, Bordenave L, Bordacha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18F-FDG-PET/CT Scanning Identifying Lead Endocarditis and Gastro-Intestinal Poly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2024-11-17T03:33:03Z</dcterms:created>
  <dcterms:modified xsi:type="dcterms:W3CDTF">2024-11-17T03:33:03Z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