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758122" ContentType="image/png"/>
  <Default Extension="635034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26ce5ddd31.70758122"/>
  <Relationship Id="rId3" Type="http://schemas.openxmlformats.org/officeDocument/2006/relationships/image" Target="../media/logo_6739726d0d7cc62.635034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Diffuse Spondylodiscitis Revealed By 18F-FDG-PET/CT Scanning in an Asymptomatic Patient With Lead Endocarditis" descr="Figure 3: Diffuse Spondylodiscitis Revealed By 18F-FDG-PET/CT Scanning in an Asymptomatic Patient With Lead End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953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mraoui S, Tlili G, Hindié E, Perez P, Peuchant O, Bordenave L, Bordachar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Diffuse Spondylodiscitis Revealed By 18F-FDG-PET/CT Scanning in an Asymptomatic Patient With Lead End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2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2024-11-17T04:34:53Z</dcterms:created>
  <dcterms:modified xsi:type="dcterms:W3CDTF">2024-11-17T04:34:53Z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