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755115" ContentType="image/png"/>
  <Default Extension="518870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7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85d89b8021.18755115"/>
  <Relationship Id="rId3" Type="http://schemas.openxmlformats.org/officeDocument/2006/relationships/image" Target="../media/logo_6739685d9c09842.518870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33800"/>
          <a:chOff x="9525" y="9525"/>
          <a:chExt cx="9229725" cy="3733800"/>
        </a:xfrm>
      </p:grpSpPr>
      <p:pic>
        <p:nvPicPr>
          <p:cNvPr id="1" name="Table 1: Risk Factors for Contrast-induced Acute Kidney Injury" descr="Table 1: Risk Factors for Contrast-induced Acute Kidney Inju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29275" cy="2971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ggioni M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Risk Factors for Contrast-induced Acute Kidney Inju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98–10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2024-11-17T03:51:57Z</dcterms:created>
  <dcterms:modified xsi:type="dcterms:W3CDTF">2024-11-17T03:51:57Z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