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170565" ContentType="image/png"/>
  <Default Extension="760108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59e887a691.79170565"/>
  <Relationship Id="rId3" Type="http://schemas.openxmlformats.org/officeDocument/2006/relationships/image" Target="../media/logo_6739659ea2ee072.760108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81575"/>
          <a:chOff x="9525" y="9525"/>
          <a:chExt cx="9229725" cy="4981575"/>
        </a:xfrm>
      </p:grpSpPr>
      <p:pic>
        <p:nvPicPr>
          <p:cNvPr id="1" name="Figure 1: Flowchart of Patient Risk Assessment and Management for Contrast-induced Acute Kidney Injury" descr="Figure 1: Flowchart of Patient Risk Assessment and Management for Contrast-induced Acute Kidney Inju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9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ggioni M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lowchart of Patient Risk Assessment and Management for Contrast-induced Acute Kidney Inju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98–10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2024-11-17T03:40:14Z</dcterms:created>
  <dcterms:modified xsi:type="dcterms:W3CDTF">2024-11-17T03:40:14Z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