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9170565" ContentType="image/png"/>
  <Default Extension="7601088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3108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659e887a691.79170565"/>
  <Relationship Id="rId3" Type="http://schemas.openxmlformats.org/officeDocument/2006/relationships/image" Target="../media/logo_6739659ea2ee072.7601088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981575"/>
          <a:chOff x="9525" y="9525"/>
          <a:chExt cx="9229725" cy="4981575"/>
        </a:xfrm>
      </p:grpSpPr>
      <p:pic>
        <p:nvPicPr>
          <p:cNvPr id="1" name="Figure 1: Flowchart of Patient Risk Assessment and Management for Contrast-induced Acute Kidney Injury" descr="Figure 1: Flowchart of Patient Risk Assessment and Management for Contrast-induced Acute Kidney Injur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2195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aggioni M, Mehran 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Flowchart of Patient Risk Assessment and Management for Contrast-induced Acute Kidney Injur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6;11(2):98–104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6:10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9">
  <a:themeElements>
    <a:clrScheme name="Theme9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2024-11-17T03:40:14Z</dcterms:created>
  <dcterms:modified xsi:type="dcterms:W3CDTF">2024-11-17T03:40:14Z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