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414704" ContentType="image/png"/>
  <Default Extension="462666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4925074451.27414704"/>
  <Relationship Id="rId3" Type="http://schemas.openxmlformats.org/officeDocument/2006/relationships/image" Target="../media/logo_673974926938742.462666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. Arrhythmogenic Right Ventricular Dysplasia" descr="Table 1. Arrhythmogenic Right Ventricular Dyspl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rmel M, Duffy R, Orfanos A, Hack I, McEnteggart S, Shapero K, Batra S, Estes III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. Arrhythmogenic Right Ventricular Dyspl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65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2024-11-17T04:44:02Z</dcterms:created>
  <dcterms:modified xsi:type="dcterms:W3CDTF">2024-11-17T04:44:02Z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