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870207" ContentType="image/png"/>
  <Default Extension="524614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6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41a3dd6211.09870207"/>
  <Relationship Id="rId3" Type="http://schemas.openxmlformats.org/officeDocument/2006/relationships/image" Target="../media/logo_6739641a5651d12.524614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3. Hypertrophic Cardiomyopathy" descr="Table 3.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rmel M, Duffy R, Orfanos A, Hack I, McEnteggart S, Shapero K, Batra S, Estes III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.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65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2024-11-17T03:33:46Z</dcterms:created>
  <dcterms:modified xsi:type="dcterms:W3CDTF">2024-11-17T03:33:46Z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