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255695" ContentType="image/png"/>
  <Default Extension="816103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3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f356ab2d61.81255695"/>
  <Relationship Id="rId3" Type="http://schemas.openxmlformats.org/officeDocument/2006/relationships/image" Target="../media/logo_67396f358222872.816103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4. Long QT Syndrome" descr="Table 4. Long QT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57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rmel M, Duffy R, Orfanos A, Hack I, McEnteggart S, Shapero K, Batra S, Estes III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. Long QT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65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2024-11-17T04:21:09Z</dcterms:created>
  <dcterms:modified xsi:type="dcterms:W3CDTF">2024-11-17T04:21:09Z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