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860719" ContentType="image/png"/>
  <Default Extension="975626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163ae14a81.74860719"/>
  <Relationship Id="rId3" Type="http://schemas.openxmlformats.org/officeDocument/2006/relationships/image" Target="../media/logo_67396163c5ba112.975626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Table 5. Cardiac Sarcoidosis" descr="Table 5. Cardiac Sarc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rmel M, Duffy R, Orfanos A, Hack I, McEnteggart S, Shapero K, Batra S, Estes III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. Cardiac Sarc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65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2024-11-17T03:22:11Z</dcterms:created>
  <dcterms:modified xsi:type="dcterms:W3CDTF">2024-11-17T03:22:11Z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