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076607" ContentType="image/png"/>
  <Default Extension="382497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03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2d87aff051.10076607"/>
  <Relationship Id="rId3" Type="http://schemas.openxmlformats.org/officeDocument/2006/relationships/image" Target="../media/logo_673962d899b3292.382497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24475"/>
          <a:chOff x="9525" y="9525"/>
          <a:chExt cx="9229725" cy="5324475"/>
        </a:xfrm>
      </p:grpSpPr>
      <p:pic>
        <p:nvPicPr>
          <p:cNvPr id="1" name="Table 1: Recommendations Of Guidelines For Cardiac Resynchronisation Therapy" descr="Table 1: Recommendations Of Guidelines For Cardiac Resynchronisation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62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Recommendations Of Guidelines For Cardiac Resynchronisation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80-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5.2.8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2024-11-17T03:28:24Z</dcterms:created>
  <dcterms:modified xsi:type="dcterms:W3CDTF">2024-11-17T03:28:24Z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