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552817" ContentType="image/png"/>
  <Default Extension="031439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ef3882e731.63552817"/>
  <Relationship Id="rId3" Type="http://schemas.openxmlformats.org/officeDocument/2006/relationships/image" Target="../media/logo_67396ef39fdf642.031439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Figure 1: Early Repolarisation Pattern" descr="Figure 1: Early Repolarisation Patter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5785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Luce Caputo M, Regoli F, Moccetti T, Brugada P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arly Repolarisation Patter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2016;5(2):8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2024-11-17T04:20:03Z</dcterms:created>
  <dcterms:modified xsi:type="dcterms:W3CDTF">2024-11-17T04:20:03Z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