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496774" ContentType="image/png"/>
  <Default Extension="686237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04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3218b86281.78496774"/>
  <Relationship Id="rId3" Type="http://schemas.openxmlformats.org/officeDocument/2006/relationships/image" Target="../media/logo_67396321a387892.686237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ECG, Clinical and Genetic Features of Brugada Syndrome and Early Repolarisation Syndrome" descr="Table 1: ECG, Clinical and Genetic Features of Brugada Syndrome and Early Repolarisation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657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e G, Luce Caputo M, Regoli F, Moccetti T, Brugada P, Auricchi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ECG, Clinical and Genetic Features of Brugada Syndrome and Early Repolarisation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2016;5(2):8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2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2024-11-17T03:29:37Z</dcterms:created>
  <dcterms:modified xsi:type="dcterms:W3CDTF">2024-11-17T03:29:37Z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