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600094" ContentType="image/png"/>
  <Default Extension="486942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7fd89ca571.36600094"/>
  <Relationship Id="rId3" Type="http://schemas.openxmlformats.org/officeDocument/2006/relationships/image" Target="../media/logo_673977fda27b522.486942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Ajmaline-induced Brugada Type 1 ECG in a Patient with Inferior ER Pattern, Presenting with Sudden Cardiac Arrest" descr="Figure 2: Ajmaline-induced Brugada Type 1 ECG in a Patient with Inferior ER Pattern, Presenting with Sudden Cardiac Arr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14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 G, Luce Caputo M, Regoli F, Moccetti T, Brugada P, Auricchi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jmaline-induced Brugada Type 1 ECG in a Patient with Inferior ER Pattern, Presenting with Sudden Cardiac Arr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2016;5(2):8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2024-11-17T04:58:37Z</dcterms:created>
  <dcterms:modified xsi:type="dcterms:W3CDTF">2024-11-17T04:58:37Z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