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423427" ContentType="image/png"/>
  <Default Extension="303995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2254ea6d01.01423427"/>
  <Relationship Id="rId3" Type="http://schemas.openxmlformats.org/officeDocument/2006/relationships/image" Target="../media/logo_673972256385212.303995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Genetic Mutations Associated With Arrhythmogenic Right Ventricular Cardiomyopathy-Dysplasia" descr="Table 1: Genetic Mutations Associated With Arrhythmogenic Right Ventricular Cardiomyopathy-Dyspl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57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dis D, Brunckhorst C, Duru F, Saguner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Genetic Mutations Associated With Arrhythmogenic Right Ventricular Cardiomyopathy-Dyspla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90–101 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4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2024-11-17T04:33:41Z</dcterms:created>
  <dcterms:modified xsi:type="dcterms:W3CDTF">2024-11-17T04:33:41Z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