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639978" ContentType="image/png"/>
  <Default Extension="711157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1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605578c991.86639978"/>
  <Relationship Id="rId3" Type="http://schemas.openxmlformats.org/officeDocument/2006/relationships/image" Target="../media/logo_673966057474b52.711157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hospolamban Protein Expression and Localisation" descr="Figure 1: Phospolamban Protein Expression and Localis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76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dis D, Brunckhorst C, Duru F, Saguner 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hospolamban Protein Expression and Localis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90–101 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2024-11-17T03:41:57Z</dcterms:created>
  <dcterms:modified xsi:type="dcterms:W3CDTF">2024-11-17T03:41:57Z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