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648434" ContentType="image/png"/>
  <Default Extension="485868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17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8351ba2e91.00648434"/>
  <Relationship Id="rId3" Type="http://schemas.openxmlformats.org/officeDocument/2006/relationships/image" Target="../media/logo_673968353414d62.485868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2: Clinical Characteristics of Arrhythmogenic Ventricular Cardiomyopathy" descr="Table 2: Clinical Characteristics of Arrhythmogenic Ventricular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52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dis D, Brunckhorst C, Duru F, Saguner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Clinical Characteristics of Arrhythmogenic Ventricular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90–101 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4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2024-11-17T03:51:17Z</dcterms:created>
  <dcterms:modified xsi:type="dcterms:W3CDTF">2024-11-17T03:51:17Z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