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894555" ContentType="image/png"/>
  <Default Extension="876317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1c7b718681.27894555"/>
  <Relationship Id="rId3" Type="http://schemas.openxmlformats.org/officeDocument/2006/relationships/image" Target="../media/logo_673971c7cfe7432.876317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Figure 2: Structural Phenotypes of Arrhythmogenic Cardiomyopathy" descr="Figure 2: Structural Phenotypes of Arrhythmogen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dis D, Brunckhorst C, Duru F, Saguner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tructural Phenotypes of Arrhythmogen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90–101 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4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2024-11-17T04:32:07Z</dcterms:created>
  <dcterms:modified xsi:type="dcterms:W3CDTF">2024-11-17T04:32:07Z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