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459218" ContentType="image/png"/>
  <Default Extension="754213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3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059dfdef51.65459218"/>
  <Relationship Id="rId3" Type="http://schemas.openxmlformats.org/officeDocument/2006/relationships/image" Target="../media/logo_6739705a04fef02.754213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3: Revised (2010) Task Force Criteria for Diagnosis of ARVC/D" descr="Table 3: Revised (2010) Task Force Criteria for Diagnosis of ARVC/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48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dis D, Brunckhorst C, Duru F, Saguner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Revised (2010) Task Force Criteria for Diagnosis of ARVC/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90–101 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2024-11-17T04:26:02Z</dcterms:created>
  <dcterms:modified xsi:type="dcterms:W3CDTF">2024-11-17T04:26:02Z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