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334009" ContentType="image/png"/>
  <Default Extension="593962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3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2e60f54121.02334009"/>
  <Relationship Id="rId3" Type="http://schemas.openxmlformats.org/officeDocument/2006/relationships/image" Target="../media/logo_673962e62d19992.593962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Electrical Phenotypes of Arrhythmogenic Cardiomyopathy" descr="Figure 3: Electrical Phenotypes of Arrhythmogen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62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dis D, Brunckhorst C, Duru F, Saguner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Electrical Phenotypes of Arrhythmogen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90–101 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2024-11-17T03:28:38Z</dcterms:created>
  <dcterms:modified xsi:type="dcterms:W3CDTF">2024-11-17T03:28:38Z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