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334009" ContentType="image/png"/>
  <Default Extension="5939622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03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2e60f54121.02334009"/>
  <Relationship Id="rId3" Type="http://schemas.openxmlformats.org/officeDocument/2006/relationships/image" Target="../media/logo_673962e62d19992.5939622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: Electrical Phenotypes of Arrhythmogenic Cardiomyopathy" descr="Figure 3: Electrical Phenotypes of Arrhythmogenic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9624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kdis D, Brunckhorst C, Duru F, Saguner 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Electrical Phenotypes of Arrhythmogenic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90–101 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4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2024-11-17T03:28:38Z</dcterms:created>
  <dcterms:modified xsi:type="dcterms:W3CDTF">2024-11-17T03:28:38Z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