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316771" ContentType="image/png"/>
  <Default Extension="73477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8236fcd201.84316771"/>
  <Relationship Id="rId3" Type="http://schemas.openxmlformats.org/officeDocument/2006/relationships/image" Target="../media/logo_673968237790232.73477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05050"/>
          <a:chOff x="9525" y="9525"/>
          <a:chExt cx="9229725" cy="2305050"/>
        </a:xfrm>
      </p:grpSpPr>
      <p:pic>
        <p:nvPicPr>
          <p:cNvPr id="1" name="Table 1: Summary Of Antiarrhythmic Drug Dosages Applied In Clinical Trials" descr="Table 1: Summary Of Antiarrhythmic Drug Dosages Applied In Clinical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43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boud J, Ehrlich J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Antiarrhythmic Drug Dosages Applied In Clinical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17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2024-11-17T03:50:59Z</dcterms:created>
  <dcterms:modified xsi:type="dcterms:W3CDTF">2024-11-17T03:50:59Z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