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593326" ContentType="image/png"/>
  <Default Extension="676242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3e4c927a81.61593326"/>
  <Relationship Id="rId3" Type="http://schemas.openxmlformats.org/officeDocument/2006/relationships/image" Target="../media/logo_673973e4db42172.676242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Figure 1: Recommendations For Treating Inappropriate And Appropriate Implantable Cardioverter Defibrillator Shocks" descr="Figure 1: Recommendations For Treating Inappropriate And Appropriate Implantable Cardioverter Defibrillator Shock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14950" cy="4495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boud J, Ehrlich J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ecommendations For Treating Inappropriate And Appropriate Implantable Cardioverter Defibrillator Shock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17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2024-11-17T04:41:08Z</dcterms:created>
  <dcterms:modified xsi:type="dcterms:W3CDTF">2024-11-17T04:41:08Z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