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367263" ContentType="image/png"/>
  <Default Extension="704097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0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18f4e2fb41.27367263"/>
  <Relationship Id="rId3" Type="http://schemas.openxmlformats.org/officeDocument/2006/relationships/image" Target="../media/logo_6739618f66fb632.704097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57600"/>
          <a:chOff x="9525" y="9525"/>
          <a:chExt cx="9229725" cy="3657600"/>
        </a:xfrm>
      </p:grpSpPr>
      <p:pic>
        <p:nvPicPr>
          <p:cNvPr id="1" name="Figure 1: Forest Plot For Hazard Ratio Of Mortality For (A) Appropriate Shock Versus No Shock And (B) Inappropriate Shock Versus No Shock" descr="Figure 1: Forest Plot For Hazard Ratio Of Mortality For (A) Appropriate Shock Versus No Shock And (B) Inappropriate Shock Versus No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790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 AC, Kaura A, Sunderland N, Dhillon PS, Scot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Forest Plot For Hazard Ratio Of Mortality For (A) Appropriate Shock Versus No Shock And (B) Inappropriate Shock Versus No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1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2024-11-17T03:22:55Z</dcterms:created>
  <dcterms:modified xsi:type="dcterms:W3CDTF">2024-11-17T03:22:55Z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