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67263" ContentType="image/png"/>
  <Default Extension="70409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18f4e2fb41.27367263"/>
  <Relationship Id="rId3" Type="http://schemas.openxmlformats.org/officeDocument/2006/relationships/image" Target="../media/logo_6739618f66fb632.70409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Figure 1: Forest Plot For Hazard Ratio Of Mortality For (A) Appropriate Shock Versus No Shock And (B) Inappropriate Shock Versus No Shock" descr="Figure 1: Forest Plot For Hazard Ratio Of Mortality For (A) Appropriate Shock Versus No Shock And (B) Inappropriate Shock Versus No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AC, Kaura A, Sunderland N, Dhillon PS, Scot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orest Plot For Hazard Ratio Of Mortality For (A) Appropriate Shock Versus No Shock And (B) Inappropriate Shock Versus No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2024-11-17T03:22:55Z</dcterms:created>
  <dcterms:modified xsi:type="dcterms:W3CDTF">2024-11-17T03:22:55Z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