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094880" ContentType="image/png"/>
  <Default Extension="853197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50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515d0d8a01.64094880"/>
  <Relationship Id="rId3" Type="http://schemas.openxmlformats.org/officeDocument/2006/relationships/image" Target="../media/logo_67397515e7b9a92.853197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10000"/>
          <a:chOff x="9525" y="9525"/>
          <a:chExt cx="9229725" cy="3810000"/>
        </a:xfrm>
      </p:grpSpPr>
      <p:pic>
        <p:nvPicPr>
          <p:cNvPr id="1" name="Figure 2: Risk Of Death After First Shock Compared With No Shock Group In The ALTITUDE Study" descr="Figure 2: Risk Of Death After First Shock Compared With No Shock Group In The ALTITUDE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38800" cy="3048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 AC, Kaura A, Sunderland N, Dhillon PS, Scott 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Risk Of Death After First Shock Compared With No Shock Group In The ALTITUDE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1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2024-11-17T04:46:13Z</dcterms:created>
  <dcterms:modified xsi:type="dcterms:W3CDTF">2024-11-17T04:46:13Z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