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949678" ContentType="image/png"/>
  <Default Extension="420161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66b5f89401.42949678"/>
  <Relationship Id="rId3" Type="http://schemas.openxmlformats.org/officeDocument/2006/relationships/image" Target="../media/logo_6739766b71ba832.420161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43550"/>
          <a:chOff x="9525" y="9525"/>
          <a:chExt cx="9229725" cy="5543550"/>
        </a:xfrm>
      </p:grpSpPr>
      <p:pic>
        <p:nvPicPr>
          <p:cNvPr id="1" name="Figure 3: Survival Rates By Rhythm And Implantable Cardioverter Defibrillator Therapy Type" descr="Figure 3: Survival Rates By Rhythm And Implantable Cardioverter Defibrillator Therapy 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57850" cy="4781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AC, Kaura A, Sunderland N, Dhillon PS, Scot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urvival Rates By Rhythm And Implantable Cardioverter Defibrillator Therapy 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2024-11-17T04:51:55Z</dcterms:created>
  <dcterms:modified xsi:type="dcterms:W3CDTF">2024-11-17T04:51:55Z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