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599654" ContentType="image/png"/>
  <Default Extension="40967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64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3a79634911.30599654"/>
  <Relationship Id="rId3" Type="http://schemas.openxmlformats.org/officeDocument/2006/relationships/image" Target="../media/logo_673953a7ae8d252.40967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trategies To Reduce Implantable Cardioverter Defibrillator Therapies And Their Effect On Mortality" descr="Table 1: Strategies To Reduce Implantable Cardioverter Defibrillator Therapies And Their Effect On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71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AC, Kaura A, Sunderland N, Dhillon PS, Scot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rategies To Reduce Implantable Cardioverter Defibrillator Therapies And Their Effect On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2024-11-17T02:23:35Z</dcterms:created>
  <dcterms:modified xsi:type="dcterms:W3CDTF">2024-11-17T02:23:35Z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