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02924" ContentType="image/png"/>
  <Default Extension="705813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2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94fd564941.90902924"/>
  <Relationship Id="rId3" Type="http://schemas.openxmlformats.org/officeDocument/2006/relationships/image" Target="../media/logo_6739694feba1d52.705813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Meta-Analysis Of Therapy Reduction Versus Conventional Implantable Cardioverter Defibrillator Programming On Risk Of Death" descr="Figure 4: Meta-Analysis Of Therapy Reduction Versus Conventional Implantable Cardioverter Defibrillator Programming On Risk Of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429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AC, Kaura A, Sunderland N, Dhillon PS, Scot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eta-Analysis Of Therapy Reduction Versus Conventional Implantable Cardioverter Defibrillator Programming On Risk Of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1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2024-11-17T03:55:59Z</dcterms:created>
  <dcterms:modified xsi:type="dcterms:W3CDTF">2024-11-17T03:55:59Z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