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780634" ContentType="image/png"/>
  <Default Extension="4477667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78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91899bd891.43780634"/>
  <Relationship Id="rId3" Type="http://schemas.openxmlformats.org/officeDocument/2006/relationships/image" Target="../media/logo_67395918b29a432.4477667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105525"/>
          <a:chOff x="9525" y="9525"/>
          <a:chExt cx="9229725" cy="6105525"/>
        </a:xfrm>
      </p:grpSpPr>
      <p:pic>
        <p:nvPicPr>
          <p:cNvPr id="1" name="Figure 1: Proposed Circuit of Atrioventricular Nodal Reentrant Tachycardia" descr="Figure 1: Proposed Circuit of Atrioventricular Nodal Reentrant Tachycardia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10175" cy="5343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Josephson ME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Proposed Circuit of Atrioventricular Nodal Reentrant Tachycardia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8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2024-11-17T02:46:48Z</dcterms:created>
  <dcterms:modified xsi:type="dcterms:W3CDTF">2024-11-17T02:46:48Z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