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941682" ContentType="image/png"/>
  <Default Extension="12734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ba6610c111.85941682"/>
  <Relationship Id="rId3" Type="http://schemas.openxmlformats.org/officeDocument/2006/relationships/image" Target="../media/logo_67395ba67223a92.12734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19375"/>
          <a:chOff x="9525" y="9525"/>
          <a:chExt cx="9229725" cy="2619375"/>
        </a:xfrm>
      </p:grpSpPr>
      <p:pic>
        <p:nvPicPr>
          <p:cNvPr id="1" name="Table 1: Atrioventricular Junctional Arrhythmias" descr="Table 1: Atrioventricular Junctional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1857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trioventricular Junctional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2024-11-17T02:57:42Z</dcterms:created>
  <dcterms:modified xsi:type="dcterms:W3CDTF">2024-11-17T02:57:42Z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