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257197" ContentType="image/png"/>
  <Default Extension="748252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74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7629d42d01.36257197"/>
  <Relationship Id="rId3" Type="http://schemas.openxmlformats.org/officeDocument/2006/relationships/image" Target="../media/logo_67395762acfec52.748252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Table 2: Conventional Classification of Atrioventricular Nodal Reentrant Tachycardia Types" descr="Table 2: Conventional Classification of Atrioventricular Nodal Reentrant Tachycardia Typ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onventional Classification of Atrioventricular Nodal Reentrant Tachycardia Typ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2024-11-17T02:39:30Z</dcterms:created>
  <dcterms:modified xsi:type="dcterms:W3CDTF">2024-11-17T02:39:30Z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