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4591645" ContentType="image/png"/>
  <Default Extension="5289222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75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579ba9e9f01.24591645"/>
  <Relationship Id="rId3" Type="http://schemas.openxmlformats.org/officeDocument/2006/relationships/image" Target="../media/logo_6739579bc0ad722.5289222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43650"/>
          <a:chOff x="9525" y="9525"/>
          <a:chExt cx="9229725" cy="6343650"/>
        </a:xfrm>
      </p:grpSpPr>
      <p:pic>
        <p:nvPicPr>
          <p:cNvPr id="1" name="Figure 2: Atypical Atrioventricular Nodal Reentrant Tachycardia" descr="Figure 2: Atypical Atrioventricular Nodal Reentrant Tachycard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48275" cy="5581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DG, Josephson M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Atypical Atrioventricular Nodal Reentrant Tachycard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2):130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18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2024-11-17T02:40:27Z</dcterms:created>
  <dcterms:modified xsi:type="dcterms:W3CDTF">2024-11-17T02:40:27Z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