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000835" ContentType="image/png"/>
  <Default Extension="039947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7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839de4f931.06000835"/>
  <Relationship Id="rId3" Type="http://schemas.openxmlformats.org/officeDocument/2006/relationships/image" Target="../media/logo_67396839e9c4482.039947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457575"/>
          <a:chOff x="9525" y="9525"/>
          <a:chExt cx="9229725" cy="3457575"/>
        </a:xfrm>
      </p:grpSpPr>
      <p:pic>
        <p:nvPicPr>
          <p:cNvPr id="1" name="Table 3: Novel Proposed Classification of Atrioventricular Nodal Reentrant Tachycardia Types" descr="Table 3: Novel Proposed Classification of Atrioventricular Nodal Reentrant Tachycardia Typ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67325" cy="2695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Novel Proposed Classification of Atrioventricular Nodal Reentrant Tachycardia Typ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2024-11-17T03:51:21Z</dcterms:created>
  <dcterms:modified xsi:type="dcterms:W3CDTF">2024-11-17T03:51:21Z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