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586238" ContentType="image/png"/>
  <Default Extension="202261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89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d1c1337b61.47586238"/>
  <Relationship Id="rId3" Type="http://schemas.openxmlformats.org/officeDocument/2006/relationships/image" Target="../media/logo_67395d1c2da1a22.202261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91200"/>
          <a:chOff x="9525" y="9525"/>
          <a:chExt cx="9229725" cy="5791200"/>
        </a:xfrm>
      </p:grpSpPr>
      <p:pic>
        <p:nvPicPr>
          <p:cNvPr id="1" name="Figure 3: Typical Slow-Fast Atrioventricular Nodal Reentrant Tachycardia" descr="Figure 3: Typical Slow-Fast Atrioventricular Nodal Reentrant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48275" cy="5029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ypical Slow-Fast Atrioventricular Nodal Reentrant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3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2024-11-17T03:03:56Z</dcterms:created>
  <dcterms:modified xsi:type="dcterms:W3CDTF">2024-11-17T03:03:56Z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