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730251" ContentType="image/png"/>
  <Default Extension="606754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7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666a1cb581.00730251"/>
  <Relationship Id="rId3" Type="http://schemas.openxmlformats.org/officeDocument/2006/relationships/image" Target="../media/logo_67395666b705012.606754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Typical Slow-Fast Atrioventricular Nodal Reentrant Tachycardia" descr="Figure 4: Typical Slow-Fast Atrioventricular Nodal Reentrant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ypical Slow-Fast Atrioventricular Nodal Reentrant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2024-11-17T02:35:18Z</dcterms:created>
  <dcterms:modified xsi:type="dcterms:W3CDTF">2024-11-17T02:35:18Z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