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74892" ContentType="image/png"/>
  <Default Extension="417324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6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4ce3097611.71774892"/>
  <Relationship Id="rId3" Type="http://schemas.openxmlformats.org/officeDocument/2006/relationships/image" Target="../media/logo_673954ce4ef5102.417324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Figure 5: Atypical Atrioventricular Nodal Reentrant Tachycardia" descr="Figure 5: Atypical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typical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2024-11-17T02:28:30Z</dcterms:created>
  <dcterms:modified xsi:type="dcterms:W3CDTF">2024-11-17T02:28:30Z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