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654249" ContentType="image/png"/>
  <Default Extension="770719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86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5c18cad3b61.50654249"/>
  <Relationship Id="rId3" Type="http://schemas.openxmlformats.org/officeDocument/2006/relationships/image" Target="../media/logo_67395c18d023562.770719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6: Atypical Atrioventricular Nodal Reentrant Tachycardia" descr="Figure 6: Atypical Atrioventricular Nodal Reentrant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48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Atypical Atrioventricular Nodal Reentrant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3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2024-11-17T02:59:36Z</dcterms:created>
  <dcterms:modified xsi:type="dcterms:W3CDTF">2024-11-17T02:59:36Z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