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1017085" ContentType="image/png"/>
  <Default Extension="142211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66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543aa3f7d41.81017085"/>
  <Relationship Id="rId3" Type="http://schemas.openxmlformats.org/officeDocument/2006/relationships/image" Target="../media/logo_6739543abc1aa62.142211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10125"/>
          <a:chOff x="9525" y="9525"/>
          <a:chExt cx="9229725" cy="4810125"/>
        </a:xfrm>
      </p:grpSpPr>
      <p:pic>
        <p:nvPicPr>
          <p:cNvPr id="1" name="Table 4: Electrophysiology Techniques for the Differential Diagnosis of Narrow QRS Tachycardias" descr="Table 4: Electrophysiology Techniques for the Differential Diagnosis of Narrow QRS Tachycardia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048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DG, Josephson M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4: Electrophysiology Techniques for the Differential Diagnosis of Narrow QRS Tachycardi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2):130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18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2024-11-17T02:26:02Z</dcterms:created>
  <dcterms:modified xsi:type="dcterms:W3CDTF">2024-11-17T02:26:02Z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